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F4DC2-C745-450B-9727-C0F64C8FCFC8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429F8-559E-4F7E-8D60-A8696DB6616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605191-4BE5-422B-B02A-369FF81A70C3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endParaRPr lang="en-US" altLang="ko-KR" dirty="0" smtClean="0"/>
          </a:p>
          <a:p>
            <a:pPr eaLnBrk="1" hangingPunct="1">
              <a:defRPr/>
            </a:pP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DEF3A8-ED64-442A-A3DF-7FED5957E8B2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64CEB-068F-4B36-9472-4812A17598BE}" type="datetimeFigureOut">
              <a:rPr lang="ko-KR" altLang="en-US" smtClean="0"/>
              <a:t>2010-05-07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B1D9-6593-4555-BC58-10DA09A10F9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4"/>
          <p:cNvSpPr txBox="1">
            <a:spLocks/>
          </p:cNvSpPr>
          <p:nvPr/>
        </p:nvSpPr>
        <p:spPr>
          <a:xfrm>
            <a:off x="0" y="6021388"/>
            <a:ext cx="9144000" cy="836612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endParaRPr kumimoji="0" lang="ko-KR" alt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4663" y="6092825"/>
            <a:ext cx="5111750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Southern California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Department Computer Science</a:t>
            </a:r>
            <a:endParaRPr kumimoji="0" lang="ko-KR" altLang="en-US" b="1" dirty="0">
              <a:solidFill>
                <a:schemeClr val="bg1"/>
              </a:solidFill>
              <a:latin typeface="Verdana" pitchFamily="34" charset="0"/>
              <a:ea typeface="+mn-ea"/>
              <a:cs typeface="Verdana" pitchFamily="34" charset="0"/>
            </a:endParaRPr>
          </a:p>
        </p:txBody>
      </p:sp>
      <p:pic>
        <p:nvPicPr>
          <p:cNvPr id="13316" name="그림 7" descr="1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836613"/>
            <a:ext cx="3455987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0" y="4221163"/>
            <a:ext cx="9144000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spc="150" dirty="0">
                <a:ln w="11430"/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</a:rPr>
              <a:t>Simple SLAM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spc="150" dirty="0">
                <a:ln w="11430"/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</a:rPr>
              <a:t>(Simultaneous Localization and Mapping)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spc="150" dirty="0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Graduate </a:t>
            </a:r>
            <a:r>
              <a:rPr kumimoji="0" lang="en-US" altLang="ko-KR" b="1" spc="150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Student </a:t>
            </a:r>
            <a:r>
              <a:rPr kumimoji="0" lang="en-US" altLang="ko-KR" b="1" spc="150" dirty="0" err="1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Teawon</a:t>
            </a:r>
            <a:r>
              <a:rPr kumimoji="0" lang="en-US" altLang="ko-KR" b="1" spc="150" dirty="0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Han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spc="150" dirty="0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Professor Paul </a:t>
            </a:r>
            <a:r>
              <a:rPr kumimoji="0" lang="en-US" altLang="ko-KR" b="1" spc="150" dirty="0" err="1">
                <a:ln w="11430"/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Rosenbloom</a:t>
            </a:r>
            <a:endParaRPr kumimoji="0" lang="en-US" altLang="ko-KR" b="1" spc="150" dirty="0">
              <a:ln w="11430"/>
              <a:solidFill>
                <a:srgbClr val="0070C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spc="150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9/8/2011</a:t>
            </a:r>
            <a:endParaRPr kumimoji="0" lang="ko-KR" altLang="en-US" dirty="0">
              <a:solidFill>
                <a:srgbClr val="0070C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제목 4"/>
          <p:cNvSpPr txBox="1">
            <a:spLocks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endParaRPr kumimoji="0" lang="ko-KR" alt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제목 4"/>
          <p:cNvSpPr txBox="1">
            <a:spLocks/>
          </p:cNvSpPr>
          <p:nvPr/>
        </p:nvSpPr>
        <p:spPr>
          <a:xfrm>
            <a:off x="0" y="333375"/>
            <a:ext cx="9144000" cy="71438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endParaRPr kumimoji="0" lang="ko-KR" alt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제목 4"/>
          <p:cNvSpPr txBox="1">
            <a:spLocks/>
          </p:cNvSpPr>
          <p:nvPr/>
        </p:nvSpPr>
        <p:spPr>
          <a:xfrm>
            <a:off x="0" y="5911850"/>
            <a:ext cx="9144000" cy="46038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endParaRPr kumimoji="0" lang="ko-KR" alt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내용 개체 틀 5"/>
          <p:cNvSpPr txBox="1">
            <a:spLocks/>
          </p:cNvSpPr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rgbClr val="800000"/>
          </a:solidFill>
          <a:ln w="25400" cap="flat" cmpd="sng" algn="ctr">
            <a:solidFill>
              <a:srgbClr val="80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   </a:t>
            </a:r>
            <a:r>
              <a:rPr kumimoji="0" lang="en-US" altLang="ko-KR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PRESENTED </a:t>
            </a:r>
            <a:r>
              <a:rPr kumimoji="0" lang="en-US" altLang="ko-KR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 </a:t>
            </a:r>
            <a:r>
              <a:rPr kumimoji="0" lang="en-US" altLang="ko-KR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TEAM04 </a:t>
            </a:r>
            <a:r>
              <a:rPr kumimoji="0" lang="en-US" altLang="ko-KR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UNIVERSITY OF SOUTHERN CALIFORNIA</a:t>
            </a:r>
            <a:endParaRPr kumimoji="0" lang="ko-KR" altLang="en-US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내용 개체 틀 5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428625"/>
          </a:xfr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2600" b="1" dirty="0" smtClean="0">
                <a:solidFill>
                  <a:schemeClr val="bg1"/>
                </a:solidFill>
              </a:rPr>
              <a:t>Sub title</a:t>
            </a:r>
            <a:endParaRPr lang="en-US" altLang="ko-KR" sz="2500" b="1" dirty="0" smtClean="0">
              <a:solidFill>
                <a:schemeClr val="bg1"/>
              </a:solidFill>
            </a:endParaRPr>
          </a:p>
        </p:txBody>
      </p:sp>
      <p:sp>
        <p:nvSpPr>
          <p:cNvPr id="17" name="내용 개체 틀 5"/>
          <p:cNvSpPr txBox="1">
            <a:spLocks/>
          </p:cNvSpPr>
          <p:nvPr/>
        </p:nvSpPr>
        <p:spPr>
          <a:xfrm>
            <a:off x="0" y="1412875"/>
            <a:ext cx="9144000" cy="5072063"/>
          </a:xfrm>
          <a:prstGeom prst="rect">
            <a:avLst/>
          </a:prstGeom>
          <a:solidFill>
            <a:srgbClr val="600000"/>
          </a:solidFill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제목 4"/>
          <p:cNvSpPr txBox="1">
            <a:spLocks/>
          </p:cNvSpPr>
          <p:nvPr/>
        </p:nvSpPr>
        <p:spPr>
          <a:xfrm>
            <a:off x="0" y="34026"/>
            <a:ext cx="9144000" cy="874694"/>
          </a:xfrm>
          <a:prstGeom prst="rec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solidFill>
                  <a:srgbClr val="B45608"/>
                </a:solidFill>
              </a:rPr>
              <a:t>   </a:t>
            </a:r>
            <a:r>
              <a:rPr kumimoji="0" lang="en-US" altLang="ko-KR" sz="2400" b="1" dirty="0">
                <a:solidFill>
                  <a:srgbClr val="9D4B07"/>
                </a:solidFill>
              </a:rPr>
              <a:t> </a:t>
            </a:r>
            <a:r>
              <a:rPr kumimoji="0" lang="en-US" altLang="ko-KR" sz="2400" b="1" dirty="0" smtClean="0">
                <a:solidFill>
                  <a:srgbClr val="9D4B07"/>
                </a:solidFill>
              </a:rPr>
              <a:t>title</a:t>
            </a:r>
            <a:endParaRPr kumimoji="0" lang="en-US" altLang="ko-KR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D4B07"/>
              </a:solidFill>
            </a:endParaRPr>
          </a:p>
        </p:txBody>
      </p:sp>
      <p:pic>
        <p:nvPicPr>
          <p:cNvPr id="14342" name="그림 9" descr="1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262188"/>
            <a:ext cx="3455987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내용 개체 틀 5"/>
          <p:cNvSpPr txBox="1">
            <a:spLocks/>
          </p:cNvSpPr>
          <p:nvPr/>
        </p:nvSpPr>
        <p:spPr>
          <a:xfrm>
            <a:off x="179388" y="1412875"/>
            <a:ext cx="8964612" cy="4752975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US" altLang="ko-KR" sz="2400" b="1" dirty="0" smtClean="0">
                <a:solidFill>
                  <a:schemeClr val="bg1"/>
                </a:solidFill>
              </a:rPr>
              <a:t>What I am missed in last discussion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solidFill>
                  <a:schemeClr val="bg1"/>
                </a:solidFill>
              </a:rPr>
              <a:t>   - first, I will summarize what we discussed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solidFill>
                  <a:schemeClr val="bg1"/>
                </a:solidFill>
              </a:rPr>
              <a:t>   - Second, I will discuss what we missed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2400" b="1" dirty="0" smtClean="0">
              <a:solidFill>
                <a:schemeClr val="bg1"/>
              </a:solidFill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solidFill>
                  <a:schemeClr val="bg1"/>
                </a:solidFill>
              </a:rPr>
              <a:t>2.  Upgraded graphical model for SLAM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2400" b="1" dirty="0" smtClean="0">
              <a:solidFill>
                <a:schemeClr val="bg1"/>
              </a:solidFill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solidFill>
                  <a:schemeClr val="bg1"/>
                </a:solidFill>
              </a:rPr>
              <a:t>3.  Learning Issue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2400" b="1" dirty="0" smtClean="0">
              <a:solidFill>
                <a:schemeClr val="bg1"/>
              </a:solidFill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76</Words>
  <Application>Microsoft Office PowerPoint</Application>
  <PresentationFormat>화면 슬라이드 쇼(4:3)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teawon</dc:creator>
  <cp:lastModifiedBy>teawon</cp:lastModifiedBy>
  <cp:revision>1</cp:revision>
  <dcterms:created xsi:type="dcterms:W3CDTF">2010-05-08T02:14:55Z</dcterms:created>
  <dcterms:modified xsi:type="dcterms:W3CDTF">2010-05-08T02:21:15Z</dcterms:modified>
</cp:coreProperties>
</file>